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Bilbo" pitchFamily="2" charset="77"/>
      <p:regular r:id="rId18"/>
    </p:embeddedFont>
    <p:embeddedFont>
      <p:font typeface="Corben" panose="020F0505020000020004" pitchFamily="34" charset="0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hFws0YdKSBmrgl9xuBcuVk+lk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6TXVLuS8v8" TargetMode="External"/><Relationship Id="rId5" Type="http://schemas.openxmlformats.org/officeDocument/2006/relationships/image" Target="../media/image25.gif"/><Relationship Id="rId4" Type="http://schemas.openxmlformats.org/officeDocument/2006/relationships/hyperlink" Target="https://www.canalextremadura.es/video/el-lince-30-dulce-e-inma-15012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MPA Colegio DULCE CHACÓN de Cáceres: INSCRIPCIÓN en AMPA curso 2016-2017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9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870947" y="1180797"/>
            <a:ext cx="9562011" cy="589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b="1" i="0" u="none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OUR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0" y="411356"/>
            <a:ext cx="1178872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Erasmus Project: </a:t>
            </a:r>
            <a:r>
              <a:rPr lang="es-ES" sz="4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 through my eyes</a:t>
            </a:r>
            <a:endParaRPr sz="44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 descr="bandera-de-europa-imagen-animada-00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6826" y="5751949"/>
            <a:ext cx="1179467" cy="9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847171" y="637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ilbo"/>
              <a:buNone/>
            </a:pPr>
            <a:r>
              <a:rPr lang="es-ES" sz="2700" b="1">
                <a:latin typeface="Bilbo"/>
                <a:ea typeface="Bilbo"/>
                <a:cs typeface="Bilbo"/>
                <a:sym typeface="Bilbo"/>
              </a:rPr>
              <a:t>La mascota de nuestra biblioteca se llama Hache.</a:t>
            </a:r>
            <a:br>
              <a:rPr lang="es-ES" sz="2700" b="1">
                <a:latin typeface="Bilbo"/>
                <a:ea typeface="Bilbo"/>
                <a:cs typeface="Bilbo"/>
                <a:sym typeface="Bilbo"/>
              </a:rPr>
            </a:br>
            <a:r>
              <a:rPr lang="es-ES" sz="2700" b="1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The pet of our library is called Hache.</a:t>
            </a:r>
            <a:br>
              <a:rPr lang="es-ES">
                <a:solidFill>
                  <a:srgbClr val="1E4E79"/>
                </a:solidFill>
              </a:rPr>
            </a:br>
            <a:endParaRPr>
              <a:solidFill>
                <a:srgbClr val="1E4E79"/>
              </a:solidFill>
            </a:endParaRPr>
          </a:p>
        </p:txBody>
      </p:sp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252" y="5605975"/>
            <a:ext cx="2025748" cy="125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55" name="Google Shape;155;p10"/>
          <p:cNvPicPr preferRelativeResize="0"/>
          <p:nvPr/>
        </p:nvPicPr>
        <p:blipFill rotWithShape="1">
          <a:blip r:embed="rId4">
            <a:alphaModFix/>
          </a:blip>
          <a:srcRect l="21299" t="24705" r="35325" b="20344"/>
          <a:stretch/>
        </p:blipFill>
        <p:spPr>
          <a:xfrm>
            <a:off x="2767532" y="1839289"/>
            <a:ext cx="6143993" cy="437805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252" y="5605975"/>
            <a:ext cx="2025748" cy="125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61" name="Google Shape;161;p11"/>
          <p:cNvPicPr preferRelativeResize="0"/>
          <p:nvPr/>
        </p:nvPicPr>
        <p:blipFill rotWithShape="1">
          <a:blip r:embed="rId4">
            <a:alphaModFix/>
          </a:blip>
          <a:srcRect l="18692" t="4261" r="15891" b="2598"/>
          <a:stretch/>
        </p:blipFill>
        <p:spPr>
          <a:xfrm>
            <a:off x="419495" y="1852641"/>
            <a:ext cx="2367796" cy="337136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2" name="Google Shape;162;p11"/>
          <p:cNvPicPr preferRelativeResize="0"/>
          <p:nvPr/>
        </p:nvPicPr>
        <p:blipFill rotWithShape="1">
          <a:blip r:embed="rId5">
            <a:alphaModFix/>
          </a:blip>
          <a:srcRect l="11205" t="3617" r="17936"/>
          <a:stretch/>
        </p:blipFill>
        <p:spPr>
          <a:xfrm>
            <a:off x="3030562" y="1852641"/>
            <a:ext cx="2501252" cy="340224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3" name="Google Shape;163;p11"/>
          <p:cNvPicPr preferRelativeResize="0"/>
          <p:nvPr/>
        </p:nvPicPr>
        <p:blipFill rotWithShape="1">
          <a:blip r:embed="rId6">
            <a:alphaModFix/>
          </a:blip>
          <a:srcRect l="5753" t="3810" r="447" b="26095"/>
          <a:stretch/>
        </p:blipFill>
        <p:spPr>
          <a:xfrm>
            <a:off x="8776765" y="1864804"/>
            <a:ext cx="2621568" cy="348280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4" name="Google Shape;164;p11"/>
          <p:cNvPicPr preferRelativeResize="0"/>
          <p:nvPr/>
        </p:nvPicPr>
        <p:blipFill rotWithShape="1">
          <a:blip r:embed="rId7">
            <a:alphaModFix/>
          </a:blip>
          <a:srcRect l="13682" t="2667" r="11651"/>
          <a:stretch/>
        </p:blipFill>
        <p:spPr>
          <a:xfrm>
            <a:off x="5777872" y="1884015"/>
            <a:ext cx="2657003" cy="346359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65" name="Google Shape;165;p11"/>
          <p:cNvSpPr txBox="1"/>
          <p:nvPr/>
        </p:nvSpPr>
        <p:spPr>
          <a:xfrm>
            <a:off x="882733" y="1095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ilbo"/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En clase hemos trabajado y aprendido su poema </a:t>
            </a:r>
            <a:r>
              <a:rPr lang="es-ES" sz="2400" b="1" i="1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La construcción de un sueño.</a:t>
            </a:r>
            <a:b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</a:b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In class we have worked and learnt the poem </a:t>
            </a:r>
            <a:r>
              <a:rPr lang="es-ES" sz="2400" b="1" i="1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La construcción de un sueño</a:t>
            </a: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.</a:t>
            </a:r>
            <a:endParaRPr sz="2400" b="1" i="0" u="none" strike="noStrike" cap="none">
              <a:solidFill>
                <a:srgbClr val="1E4E79"/>
              </a:solidFill>
              <a:latin typeface="Bilbo"/>
              <a:ea typeface="Bilbo"/>
              <a:cs typeface="Bilbo"/>
              <a:sym typeface="Bilbo"/>
            </a:endParaRPr>
          </a:p>
        </p:txBody>
      </p:sp>
      <p:pic>
        <p:nvPicPr>
          <p:cNvPr id="166" name="Google Shape;166;p11" descr="altavoz-y-megafono-imagen-animada-00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2391" y="5641532"/>
            <a:ext cx="11049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81188" y="5462819"/>
            <a:ext cx="609600" cy="64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336777" y="-1021977"/>
            <a:ext cx="121858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ilbo"/>
              <a:buNone/>
            </a:pPr>
            <a:br>
              <a:rPr lang="es-ES" sz="2400" b="1">
                <a:latin typeface="Bilbo"/>
                <a:ea typeface="Bilbo"/>
                <a:cs typeface="Bilbo"/>
                <a:sym typeface="Bilbo"/>
              </a:rPr>
            </a:br>
            <a:br>
              <a:rPr lang="es-ES" sz="2400" b="1">
                <a:latin typeface="Bilbo"/>
                <a:ea typeface="Bilbo"/>
                <a:cs typeface="Bilbo"/>
                <a:sym typeface="Bilbo"/>
              </a:rPr>
            </a:br>
            <a:br>
              <a:rPr lang="es-ES" sz="2400" b="1">
                <a:latin typeface="Bilbo"/>
                <a:ea typeface="Bilbo"/>
                <a:cs typeface="Bilbo"/>
                <a:sym typeface="Bilbo"/>
              </a:rPr>
            </a:br>
            <a:br>
              <a:rPr lang="es-ES" sz="2400" b="1">
                <a:latin typeface="Bilbo"/>
                <a:ea typeface="Bilbo"/>
                <a:cs typeface="Bilbo"/>
                <a:sym typeface="Bilbo"/>
              </a:rPr>
            </a:br>
            <a:br>
              <a:rPr lang="es-ES" sz="2400" b="1">
                <a:latin typeface="Bilbo"/>
                <a:ea typeface="Bilbo"/>
                <a:cs typeface="Bilbo"/>
                <a:sym typeface="Bilbo"/>
              </a:rPr>
            </a:br>
            <a:br>
              <a:rPr lang="es-ES" sz="2400" b="1">
                <a:latin typeface="Bilbo"/>
                <a:ea typeface="Bilbo"/>
                <a:cs typeface="Bilbo"/>
                <a:sym typeface="Bilbo"/>
              </a:rPr>
            </a:br>
            <a:br>
              <a:rPr lang="es-ES" sz="2400" b="1">
                <a:latin typeface="Bilbo"/>
                <a:ea typeface="Bilbo"/>
                <a:cs typeface="Bilbo"/>
                <a:sym typeface="Bilbo"/>
              </a:rPr>
            </a:br>
            <a:r>
              <a:rPr lang="es-ES" sz="2400" b="1">
                <a:latin typeface="Bilbo"/>
                <a:ea typeface="Bilbo"/>
                <a:cs typeface="Bilbo"/>
                <a:sym typeface="Bilbo"/>
              </a:rPr>
              <a:t>A Zafra se la conoce como </a:t>
            </a:r>
            <a:r>
              <a:rPr lang="es-ES" sz="2400" b="1" i="1">
                <a:latin typeface="Bilbo"/>
                <a:ea typeface="Bilbo"/>
                <a:cs typeface="Bilbo"/>
                <a:sym typeface="Bilbo"/>
              </a:rPr>
              <a:t>Sevilla la chica</a:t>
            </a:r>
            <a:r>
              <a:rPr lang="es-ES" sz="2400" b="1">
                <a:latin typeface="Bilbo"/>
                <a:ea typeface="Bilbo"/>
                <a:cs typeface="Bilbo"/>
                <a:sym typeface="Bilbo"/>
              </a:rPr>
              <a:t>. En Sevilla, hay una calle llamada </a:t>
            </a:r>
            <a:r>
              <a:rPr lang="es-ES" sz="2400" b="1" i="1">
                <a:latin typeface="Bilbo"/>
                <a:ea typeface="Bilbo"/>
                <a:cs typeface="Bilbo"/>
                <a:sym typeface="Bilbo"/>
              </a:rPr>
              <a:t>Dulce Chacón.</a:t>
            </a:r>
            <a:br>
              <a:rPr lang="es-ES" sz="2400" b="1" i="1">
                <a:latin typeface="Bilbo"/>
                <a:ea typeface="Bilbo"/>
                <a:cs typeface="Bilbo"/>
                <a:sym typeface="Bilbo"/>
              </a:rPr>
            </a:br>
            <a:r>
              <a:rPr lang="es-ES" sz="2400" b="1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Zafra is called Sevilla la chica. In Seville, there is a Street called </a:t>
            </a:r>
            <a:r>
              <a:rPr lang="es-ES" sz="2400" b="1" i="1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Dulce Chacón.</a:t>
            </a:r>
            <a:br>
              <a:rPr lang="es-ES" sz="2400" b="1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</a:br>
            <a:endParaRPr sz="2400" b="1">
              <a:solidFill>
                <a:srgbClr val="1E4E79"/>
              </a:solidFill>
              <a:latin typeface="Bilbo"/>
              <a:ea typeface="Bilbo"/>
              <a:cs typeface="Bilbo"/>
              <a:sym typeface="Bilbo"/>
            </a:endParaRPr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9810" y="6023254"/>
            <a:ext cx="1312190" cy="8214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74" name="Google Shape;174;p12" descr="Hotel Plaza Grande, Zafra. Desde 35.75€ - Centraldereservas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7613" y="2070439"/>
            <a:ext cx="2867186" cy="434422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5" name="Google Shape;175;p12"/>
          <p:cNvPicPr preferRelativeResize="0"/>
          <p:nvPr/>
        </p:nvPicPr>
        <p:blipFill rotWithShape="1">
          <a:blip r:embed="rId5">
            <a:alphaModFix/>
          </a:blip>
          <a:srcRect l="2275" t="5905" r="4219" b="11496"/>
          <a:stretch/>
        </p:blipFill>
        <p:spPr>
          <a:xfrm>
            <a:off x="860458" y="3601342"/>
            <a:ext cx="5210947" cy="283261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6" name="Google Shape;176;p12"/>
          <p:cNvSpPr txBox="1"/>
          <p:nvPr/>
        </p:nvSpPr>
        <p:spPr>
          <a:xfrm>
            <a:off x="336778" y="1581101"/>
            <a:ext cx="79238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ilbo"/>
              <a:buNone/>
            </a:pPr>
            <a:b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</a:br>
            <a:b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</a:b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La casa donde vivó en Zafra es ahora un hotel. </a:t>
            </a:r>
            <a:b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</a:b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Her family house in Zafra is a hotel now. </a:t>
            </a:r>
            <a:endParaRPr sz="2400" b="1" i="0" u="none" strike="noStrike" cap="none">
              <a:solidFill>
                <a:srgbClr val="1E4E79"/>
              </a:solidFill>
              <a:latin typeface="Bilbo"/>
              <a:ea typeface="Bilbo"/>
              <a:cs typeface="Bilbo"/>
              <a:sym typeface="Bilb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252" y="0"/>
            <a:ext cx="2025748" cy="125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82" name="Google Shape;182;p13"/>
          <p:cNvPicPr preferRelativeResize="0"/>
          <p:nvPr/>
        </p:nvPicPr>
        <p:blipFill rotWithShape="1">
          <a:blip r:embed="rId4">
            <a:alphaModFix/>
          </a:blip>
          <a:srcRect l="6501" r="12108"/>
          <a:stretch/>
        </p:blipFill>
        <p:spPr>
          <a:xfrm rot="5400000">
            <a:off x="8693471" y="3271919"/>
            <a:ext cx="2945560" cy="361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3"/>
          <p:cNvPicPr preferRelativeResize="0"/>
          <p:nvPr/>
        </p:nvPicPr>
        <p:blipFill rotWithShape="1">
          <a:blip r:embed="rId5">
            <a:alphaModFix/>
          </a:blip>
          <a:srcRect l="18825" t="7428" r="17524" b="3618"/>
          <a:stretch/>
        </p:blipFill>
        <p:spPr>
          <a:xfrm>
            <a:off x="190440" y="188994"/>
            <a:ext cx="3500846" cy="489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3"/>
          <p:cNvPicPr preferRelativeResize="0"/>
          <p:nvPr/>
        </p:nvPicPr>
        <p:blipFill rotWithShape="1">
          <a:blip r:embed="rId6">
            <a:alphaModFix/>
          </a:blip>
          <a:srcRect l="3206" t="1142" r="10126"/>
          <a:stretch/>
        </p:blipFill>
        <p:spPr>
          <a:xfrm>
            <a:off x="4005791" y="626012"/>
            <a:ext cx="4036423" cy="4604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252" y="5605975"/>
            <a:ext cx="2025748" cy="125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90" name="Google Shape;190;p14"/>
          <p:cNvSpPr txBox="1"/>
          <p:nvPr/>
        </p:nvSpPr>
        <p:spPr>
          <a:xfrm>
            <a:off x="2645229" y="849085"/>
            <a:ext cx="6923314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Si quieres saber más sobre Dulce Chacón…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If you want to know more about Dulce Chacón…</a:t>
            </a:r>
            <a:endParaRPr sz="2400" b="1" i="0" u="none" strike="noStrike" cap="none">
              <a:solidFill>
                <a:srgbClr val="1E4E79"/>
              </a:solidFill>
              <a:latin typeface="Bilbo"/>
              <a:ea typeface="Bilbo"/>
              <a:cs typeface="Bilbo"/>
              <a:sym typeface="Bilbo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1609906" y="3643095"/>
            <a:ext cx="104372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sng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https://www.canalextremadura.es/video/el-lince-30-dulce-e-inma-150121</a:t>
            </a:r>
            <a:endParaRPr sz="2400" b="1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</p:txBody>
      </p:sp>
      <p:pic>
        <p:nvPicPr>
          <p:cNvPr id="192" name="Google Shape;192;p14" descr="raton-y-mouse-de-la-computadora-imagen-animada-00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306" y="2423894"/>
            <a:ext cx="1219200" cy="121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4"/>
          <p:cNvSpPr/>
          <p:nvPr/>
        </p:nvSpPr>
        <p:spPr>
          <a:xfrm>
            <a:off x="2908517" y="2645389"/>
            <a:ext cx="68627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u="sng">
                <a:solidFill>
                  <a:srgbClr val="2E75B5"/>
                </a:solidFill>
                <a:latin typeface="Bilbo"/>
                <a:ea typeface="Bilbo"/>
                <a:cs typeface="Bilbo"/>
                <a:sym typeface="Bilb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https://www.youtube.com/watch?v=W6TXVLuS8v8</a:t>
            </a:r>
            <a:endParaRPr sz="2400" b="1">
              <a:solidFill>
                <a:srgbClr val="2E75B5"/>
              </a:solidFill>
              <a:latin typeface="Bilbo"/>
              <a:ea typeface="Bilbo"/>
              <a:cs typeface="Bilbo"/>
              <a:sym typeface="Bilb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252" y="5605975"/>
            <a:ext cx="2025748" cy="125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99" name="Google Shape;199;p15"/>
          <p:cNvSpPr/>
          <p:nvPr/>
        </p:nvSpPr>
        <p:spPr>
          <a:xfrm>
            <a:off x="6003641" y="2967335"/>
            <a:ext cx="1847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5"/>
          <p:cNvPicPr preferRelativeResize="0"/>
          <p:nvPr/>
        </p:nvPicPr>
        <p:blipFill rotWithShape="1">
          <a:blip r:embed="rId4">
            <a:alphaModFix/>
          </a:blip>
          <a:srcRect b="-5315"/>
          <a:stretch/>
        </p:blipFill>
        <p:spPr>
          <a:xfrm>
            <a:off x="2162167" y="1323439"/>
            <a:ext cx="6826856" cy="53923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1" name="Google Shape;201;p15"/>
          <p:cNvSpPr/>
          <p:nvPr/>
        </p:nvSpPr>
        <p:spPr>
          <a:xfrm>
            <a:off x="-201478" y="145111"/>
            <a:ext cx="123934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esa es la historia del bonito nombre de nuestro Cole.</a:t>
            </a:r>
            <a:endParaRPr sz="40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5"/>
          <p:cNvSpPr/>
          <p:nvPr/>
        </p:nvSpPr>
        <p:spPr>
          <a:xfrm>
            <a:off x="-1523999" y="4321008"/>
            <a:ext cx="13715999" cy="256993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And that is the story of our School’s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beautiful name.</a:t>
            </a:r>
            <a:endParaRPr sz="4000" b="1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252" y="0"/>
            <a:ext cx="2025748" cy="125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328013" y="1252025"/>
            <a:ext cx="6096000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Nuestro cole está en Cáceres y 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se llama </a:t>
            </a:r>
            <a:r>
              <a:rPr lang="es-ES" sz="2400" b="1" i="1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Dulce Chacón.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Our school is located in Cáceres and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it is called </a:t>
            </a:r>
            <a:r>
              <a:rPr lang="es-ES" sz="2400" b="1" i="1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Dulce Chacón.</a:t>
            </a:r>
            <a:endParaRPr sz="2400" b="1" i="0" u="none" strike="noStrike" cap="none">
              <a:solidFill>
                <a:srgbClr val="1E4E79"/>
              </a:solidFill>
              <a:latin typeface="Bilbo"/>
              <a:ea typeface="Bilbo"/>
              <a:cs typeface="Bilbo"/>
              <a:sym typeface="Bilbo"/>
            </a:endParaRPr>
          </a:p>
        </p:txBody>
      </p:sp>
      <p:pic>
        <p:nvPicPr>
          <p:cNvPr id="94" name="Google Shape;94;p2" descr="Retrato de Dulce Chac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0820" y="626012"/>
            <a:ext cx="4308574" cy="578358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232118" y="599676"/>
            <a:ext cx="4297679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Dulce Chacón era una escritora de Extremadura. Nació en Zafra (Badajoz) en 1954 y falleció en Brunete (Madrid) en 2003.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Dulce Chacón was a writer from Extremadura. She was born in Zafra (Badajoz) in 1954 and she died in Brunete (Madrid) in 2003</a:t>
            </a:r>
            <a:r>
              <a:rPr lang="es-ES" sz="1800" b="0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pic>
        <p:nvPicPr>
          <p:cNvPr id="100" name="Google Shape;100;p3" descr="Mapa de provincias de España coloreado por Comunidad Autónoma | Mapa de  españa, España, Provinc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2487" y="300071"/>
            <a:ext cx="7125070" cy="5305904"/>
          </a:xfrm>
          <a:prstGeom prst="roundRect">
            <a:avLst>
              <a:gd name="adj" fmla="val 11111"/>
            </a:avLst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50800" dir="7200000" algn="tl" rotWithShape="0">
              <a:srgbClr val="000000">
                <a:alpha val="44705"/>
              </a:srgbClr>
            </a:outerShdw>
          </a:effectLst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1280" y="5708469"/>
            <a:ext cx="1950720" cy="114953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102" name="Google Shape;102;p3"/>
          <p:cNvCxnSpPr/>
          <p:nvPr/>
        </p:nvCxnSpPr>
        <p:spPr>
          <a:xfrm rot="10800000" flipH="1">
            <a:off x="7779434" y="2349306"/>
            <a:ext cx="886264" cy="1181685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252" y="5605975"/>
            <a:ext cx="2025748" cy="125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08" name="Google Shape;108;p4"/>
          <p:cNvSpPr/>
          <p:nvPr/>
        </p:nvSpPr>
        <p:spPr>
          <a:xfrm>
            <a:off x="872196" y="674765"/>
            <a:ext cx="11029071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Cuando tenía once años su padre murió y se trasladó a Madrid con su familia.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When she was 11 her father died and she moved to Madrid with her family.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A ella le encantaba la poesía porque su padre solía leer poemas a sus hijos.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She loved poetry because her father used to read poems to his children.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1E4E79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Estaba casada y tenía dos hijas y un hijo.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She was married and she had two daughters and one son.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252" y="5605975"/>
            <a:ext cx="2025748" cy="125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14" name="Google Shape;114;p5"/>
          <p:cNvSpPr/>
          <p:nvPr/>
        </p:nvSpPr>
        <p:spPr>
          <a:xfrm>
            <a:off x="872196" y="287308"/>
            <a:ext cx="1102907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Fue activista (contra la violencia de género, contra la guerra de Irak, reivindicación de la Memoria Histórica). Ella siempre decía: “Ni rencor ni olvido” (referido a la Guerra Civil española).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She was an activist (against violence against women, against Irak war, assertion of Memoria Histórica about the victims in the  Spanish Civil War). </a:t>
            </a:r>
            <a:endParaRPr/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196" y="3149630"/>
            <a:ext cx="5077675" cy="359430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6" name="Google Shape;116;p5"/>
          <p:cNvSpPr/>
          <p:nvPr/>
        </p:nvSpPr>
        <p:spPr>
          <a:xfrm>
            <a:off x="6146423" y="3977288"/>
            <a:ext cx="555829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Dulce con el escritor portugués José Saramago (Premio Nobel de Literatura).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Dulce with the Portuguese writer José Saramago  (Nobel Prize for Literature).</a:t>
            </a:r>
            <a:endParaRPr sz="2000" b="1" i="0" u="none" strike="noStrike" cap="none">
              <a:solidFill>
                <a:srgbClr val="1E4E79"/>
              </a:solidFill>
              <a:latin typeface="Bilbo"/>
              <a:ea typeface="Bilbo"/>
              <a:cs typeface="Bilbo"/>
              <a:sym typeface="Bilb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252" y="5605975"/>
            <a:ext cx="2025748" cy="125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2" name="Google Shape;122;p6"/>
          <p:cNvSpPr/>
          <p:nvPr/>
        </p:nvSpPr>
        <p:spPr>
          <a:xfrm>
            <a:off x="604909" y="287308"/>
            <a:ext cx="1102907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Dulce Chacón escribió poesía </a:t>
            </a:r>
            <a:r>
              <a:rPr lang="es-ES" sz="2400" b="1" i="1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(Cuatro gotas, Matar al ángel</a:t>
            </a: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), novela (</a:t>
            </a:r>
            <a:r>
              <a:rPr lang="es-ES" sz="2400" b="1" i="1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Cielos de barro</a:t>
            </a: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, </a:t>
            </a:r>
            <a:r>
              <a:rPr lang="es-ES" sz="2400" b="1" i="1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La voz dormida</a:t>
            </a: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), teatro, cuento y una biografía.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 </a:t>
            </a: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Dulce Chacón wrote poetry (</a:t>
            </a:r>
            <a:r>
              <a:rPr lang="es-ES" sz="2400" b="1" i="1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Cuatro gotas, Matar al ángel</a:t>
            </a: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), novel (</a:t>
            </a:r>
            <a:r>
              <a:rPr lang="es-ES" sz="2400" b="1" i="1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Cielos de barro</a:t>
            </a: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, </a:t>
            </a:r>
            <a:r>
              <a:rPr lang="es-ES" sz="2400" b="1" i="1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La voz dormida</a:t>
            </a: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), plays, tales and a biography.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La voz dormida</a:t>
            </a: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 es una película del 2001 basada en su novela homónima.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La voz dormida</a:t>
            </a: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 is a film made in 2001 based on her homonymous novel.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1E4E79"/>
              </a:solidFill>
              <a:latin typeface="Bilbo"/>
              <a:ea typeface="Bilbo"/>
              <a:cs typeface="Bilbo"/>
              <a:sym typeface="Bilbo"/>
            </a:endParaRPr>
          </a:p>
        </p:txBody>
      </p:sp>
      <p:pic>
        <p:nvPicPr>
          <p:cNvPr id="123" name="Google Shape;123;p6" descr="Mi Rincón privado: LIBRO VS PELI de La voz dormida"/>
          <p:cNvPicPr preferRelativeResize="0"/>
          <p:nvPr/>
        </p:nvPicPr>
        <p:blipFill rotWithShape="1">
          <a:blip r:embed="rId4">
            <a:alphaModFix/>
          </a:blip>
          <a:srcRect t="2922" r="2212" b="4489"/>
          <a:stretch/>
        </p:blipFill>
        <p:spPr>
          <a:xfrm>
            <a:off x="3604169" y="3799719"/>
            <a:ext cx="3684905" cy="2627207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5782" y="5721457"/>
            <a:ext cx="1689419" cy="11365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9" name="Google Shape;129;p7"/>
          <p:cNvSpPr/>
          <p:nvPr/>
        </p:nvSpPr>
        <p:spPr>
          <a:xfrm>
            <a:off x="604909" y="287308"/>
            <a:ext cx="7402621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Su hermana gemela, Inma Chacón acabó por ella la novela </a:t>
            </a:r>
            <a:r>
              <a:rPr lang="es-ES" sz="2400" b="1" i="1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La princesa Inca.</a:t>
            </a: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Her twin sister, Inma Chacón, finished writing Dulce’s novel </a:t>
            </a:r>
            <a:r>
              <a:rPr lang="es-ES" sz="2400" b="1" i="1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La princesa Inca</a:t>
            </a: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4">
            <a:alphaModFix/>
          </a:blip>
          <a:srcRect l="6286" t="12836" r="3618" b="11989"/>
          <a:stretch/>
        </p:blipFill>
        <p:spPr>
          <a:xfrm rot="5400000">
            <a:off x="7304292" y="1232539"/>
            <a:ext cx="5434147" cy="3400650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585" y="2708382"/>
            <a:ext cx="6191793" cy="37150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3776505" y="6186316"/>
            <a:ext cx="740262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Inma and Dulce </a:t>
            </a:r>
            <a:endParaRPr sz="2800" b="1" i="0" u="none" strike="noStrike" cap="none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252" y="5605975"/>
            <a:ext cx="2025748" cy="125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4713709" y="1153674"/>
            <a:ext cx="7173491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Muchos colegios, institutos, bibliotecas, clubes de lectura, calles, plazas y otros edificios llevan su nombre. </a:t>
            </a:r>
            <a:endParaRPr sz="2400" b="1" i="0" u="none" strike="noStrike" cap="none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A lot of schools, secondary-schools, libraries, reading clubs, streets, main squares and other buildings are called </a:t>
            </a:r>
            <a:r>
              <a:rPr lang="es-ES" sz="2400" b="1" i="1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Dulce Chacón</a:t>
            </a: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</p:txBody>
      </p:sp>
      <p:pic>
        <p:nvPicPr>
          <p:cNvPr id="139" name="Google Shape;139;p8" descr="Cerezos, maquis y un castaño que no duerme - piensaFREE"/>
          <p:cNvPicPr preferRelativeResize="0"/>
          <p:nvPr/>
        </p:nvPicPr>
        <p:blipFill rotWithShape="1">
          <a:blip r:embed="rId4">
            <a:alphaModFix/>
          </a:blip>
          <a:srcRect l="16080" t="18550" r="17623" b="19042"/>
          <a:stretch/>
        </p:blipFill>
        <p:spPr>
          <a:xfrm>
            <a:off x="163667" y="3030454"/>
            <a:ext cx="3865891" cy="363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/>
          <p:nvPr/>
        </p:nvSpPr>
        <p:spPr>
          <a:xfrm>
            <a:off x="272155" y="117693"/>
            <a:ext cx="3865891" cy="67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Sus cenizas están en Zafra y bajo un árbol en el Valle del Jerte. </a:t>
            </a:r>
            <a:endParaRPr sz="2400" b="1" i="0" u="none" strike="noStrike" cap="none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Her ashes are in Zafra under a tree in Valle del Jerte. </a:t>
            </a:r>
            <a:endParaRPr sz="2400" b="1" i="0" u="none" strike="noStrike" cap="none">
              <a:solidFill>
                <a:srgbClr val="1E4E79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1E4E79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1E4E79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1E4E79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1E4E79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891231" y="1716838"/>
            <a:ext cx="10515600" cy="108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ilbo"/>
              <a:buNone/>
            </a:pPr>
            <a:r>
              <a:rPr lang="es-ES" sz="2700" b="1">
                <a:latin typeface="Bilbo"/>
                <a:ea typeface="Bilbo"/>
                <a:cs typeface="Bilbo"/>
                <a:sym typeface="Bilbo"/>
              </a:rPr>
              <a:t>Ganó muchos premios literarios y su seudónimo era </a:t>
            </a:r>
            <a:r>
              <a:rPr lang="es-ES" sz="2700" b="1" i="1">
                <a:latin typeface="Bilbo"/>
                <a:ea typeface="Bilbo"/>
                <a:cs typeface="Bilbo"/>
                <a:sym typeface="Bilbo"/>
              </a:rPr>
              <a:t>Hache</a:t>
            </a:r>
            <a:r>
              <a:rPr lang="es-ES" sz="2700" b="1">
                <a:latin typeface="Bilbo"/>
                <a:ea typeface="Bilbo"/>
                <a:cs typeface="Bilbo"/>
                <a:sym typeface="Bilbo"/>
              </a:rPr>
              <a:t> porque su padre lo usaba también.</a:t>
            </a:r>
            <a:br>
              <a:rPr lang="es-ES" sz="2700" b="1">
                <a:latin typeface="Bilbo"/>
                <a:ea typeface="Bilbo"/>
                <a:cs typeface="Bilbo"/>
                <a:sym typeface="Bilbo"/>
              </a:rPr>
            </a:br>
            <a:r>
              <a:rPr lang="es-ES" sz="2700" b="1">
                <a:latin typeface="Bilbo"/>
                <a:ea typeface="Bilbo"/>
                <a:cs typeface="Bilbo"/>
                <a:sym typeface="Bilbo"/>
              </a:rPr>
              <a:t> </a:t>
            </a:r>
            <a:r>
              <a:rPr lang="es-ES" sz="2700" b="1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She won many literary awards and her pseudonym was </a:t>
            </a:r>
            <a:r>
              <a:rPr lang="es-ES" sz="2700" b="1" i="1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Hache</a:t>
            </a:r>
            <a:r>
              <a:rPr lang="es-ES" sz="2700" b="1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  <a:t> because her father used it as well.</a:t>
            </a:r>
            <a:br>
              <a:rPr lang="es-ES" sz="2700" b="1">
                <a:solidFill>
                  <a:srgbClr val="1E4E79"/>
                </a:solidFill>
                <a:latin typeface="Bilbo"/>
                <a:ea typeface="Bilbo"/>
                <a:cs typeface="Bilbo"/>
                <a:sym typeface="Bilbo"/>
              </a:rPr>
            </a:br>
            <a:br>
              <a:rPr lang="es-ES">
                <a:solidFill>
                  <a:srgbClr val="1E4E79"/>
                </a:solidFill>
              </a:rPr>
            </a:br>
            <a:endParaRPr>
              <a:solidFill>
                <a:srgbClr val="1E4E79"/>
              </a:solidFill>
            </a:endParaRPr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 l="2619" t="4190" r="7380" b="3238"/>
          <a:stretch/>
        </p:blipFill>
        <p:spPr>
          <a:xfrm>
            <a:off x="1266460" y="2924410"/>
            <a:ext cx="3644537" cy="28115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47" name="Google Shape;147;p9"/>
          <p:cNvPicPr preferRelativeResize="0"/>
          <p:nvPr/>
        </p:nvPicPr>
        <p:blipFill rotWithShape="1">
          <a:blip r:embed="rId4">
            <a:alphaModFix/>
          </a:blip>
          <a:srcRect r="3952"/>
          <a:stretch/>
        </p:blipFill>
        <p:spPr>
          <a:xfrm>
            <a:off x="6279781" y="2924410"/>
            <a:ext cx="3727269" cy="291048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66252" y="5605975"/>
            <a:ext cx="2025748" cy="125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Macintosh PowerPoint</Application>
  <PresentationFormat>Panorámica</PresentationFormat>
  <Paragraphs>53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Bilbo</vt:lpstr>
      <vt:lpstr>Corben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Ganó muchos premios literarios y su seudónimo era Hache porque su padre lo usaba también.  She won many literary awards and her pseudonym was Hache because her father used it as well.  </vt:lpstr>
      <vt:lpstr>La mascota de nuestra biblioteca se llama Hache. The pet of our library is called Hache. </vt:lpstr>
      <vt:lpstr>Presentación de PowerPoint</vt:lpstr>
      <vt:lpstr>       A Zafra se la conoce como Sevilla la chica. En Sevilla, hay una calle llamada Dulce Chacón. Zafra is called Sevilla la chica. In Seville, there is a Street called Dulce Chacón.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Microsoft Office User</cp:lastModifiedBy>
  <cp:revision>1</cp:revision>
  <dcterms:created xsi:type="dcterms:W3CDTF">2021-07-12T18:21:32Z</dcterms:created>
  <dcterms:modified xsi:type="dcterms:W3CDTF">2022-03-15T14:50:54Z</dcterms:modified>
</cp:coreProperties>
</file>